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3" r:id="rId4"/>
    <p:sldId id="265" r:id="rId5"/>
    <p:sldId id="264" r:id="rId6"/>
    <p:sldId id="262" r:id="rId7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38" y="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http://content.foto.mail.ru/mail/charaevvladimir/_blogs/i-4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39552"/>
            <a:ext cx="6858000" cy="80648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.beatrisa.ru/forums/monthly_05_2009/user317/post83581_im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700808" y="1763688"/>
            <a:ext cx="432048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50813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150813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ПОБЕДЫ СВЕТЛЫЙ ДЕНЬ</a:t>
            </a:r>
          </a:p>
          <a:p>
            <a:pPr lvl="0" indent="150813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мая мы празднуем День Победы в Великой Отечественной войне. Дедушки и прадедушки, бабушки и прабабушки надевают ордена, идут на встречу со своими друзьями-ветеранами. Вместе они вспоминают, какими были годы войны.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Вторая мировая война началась в 1939 году. Она охватила более 60 стран мира! В нашу страну она пришла страшным утром 22 июня 1941 года. Это было воскресенье, люди отдыхали, планировали свой выходной. Как вдруг громом ударила новость: «Началась война! Фашистская Германия без объявления войны начала наступление...» Все взрослые мужчины надели военную форму и отправились на фронт. Те, кто остался, пошли в партизаны, чтобы бороться с врагом в тылу.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.beatrisa.ru/forums/monthly_05_2009/user317/post83581_im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51520"/>
            <a:ext cx="6858000" cy="9144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72816" y="2483768"/>
            <a:ext cx="41764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Долгие военные годы люди не могли жить спокойно. Каждый день приносил потери, настоящее горе. Более 60 миллионов человек не вернулись домой. Половина погибших — жители бывшего Советского Союза. Почти каждая семья потеряла дедушку, отца, брата или сестру...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72816" y="3923928"/>
            <a:ext cx="41764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Нападающие издевались над жителями захваченных городов и сёл. Смело боролись наши воины с захватчиками. Не могли они простить сожжённые дома, разрушенные памятники национальной культуры. А ещё больнее им было за погибших родных и друзей. Не боялись солдаты ни голода, ни холода. Возможно, им тоже было страшно. Но мечта о победе, мирной жизни постоянно поддерживала их.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.beatrisa.ru/forums/monthly_05_2009/user317/post83581_im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844824" y="2051720"/>
            <a:ext cx="41764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Шёл 1945 год. Великая Отечественная война против фашистских захватчиков приближалась к победному концу. Наши бойцы сражались, насколько хватало сил. Весной наша армия подошла к столице фашистской Германии — городу Берлину.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Битва за Берлин продолжалась до 2 мая. Особенно отчаянным был штурм рейхстага, где собрались руководители Германии. 8 мая 1945 года представители немецкого верховного командования подписали акт об окончании войны. Враг сдался. День 9 мая стал Днём Победы, большим праздником всего человечества.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Теперь в этот день обязательно расцветают миллионами цветов праздничные фейерверки. Ветеранов поздравляют, поют для них песни, читают стихи. К памятникам погибшим несут цветы. Помним всегда, что мир на земле — самая главная ценность.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.beatrisa.ru/forums/monthly_05_2009/user317/post83581_im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628800" y="1043608"/>
            <a:ext cx="473883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50813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Пусть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будет мир</a:t>
            </a: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Пусть пулемёты не строчат,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 пушки грозные молчат,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Пусть в небе не клубится дым,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Пусть небо будет голубым,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Пусть бомбовозы по нему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 прилетают ни к кому,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 гибнут люди, города...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Мир нужен на земле всегда!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Автор: Н. Г. Найдёнова</a:t>
            </a:r>
            <a:endParaRPr lang="ru-RU" sz="1400" b="1" dirty="0" smtClean="0">
              <a:solidFill>
                <a:srgbClr val="50509C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Вместе с дедушкой</a:t>
            </a: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Растаял утренний туман,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Красуется весна...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Сегодня дедушка Иван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Начистил ордена.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Мы вместе в парк идём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Встречать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Солдат, седых, как он.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Они там будут вспоминать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Свой храбрый батальон.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Там по душам поговорят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 всех делах страны,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 ранах, что ещё болят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 далёких дней войны.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50813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Автор: Г. А. </a:t>
            </a:r>
            <a:r>
              <a:rPr lang="ru-RU" sz="14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Ладонщиков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.beatrisa.ru/forums/monthly_05_2009/user317/post83581_im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628800" y="1979712"/>
            <a:ext cx="446449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ИСТОРИЯ ГЕОРГИЕВСКОЙ ЛЕНТОЧКИ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Георгиевская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лента — двухцветная лента — реплика знаменитого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биколора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ленты к ордену Святого Георгия, которая с незначительными изменениями вошла в советскую наградную систему под названием «Гвардейской ленты» как особого знака отличия.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Цвета ленты — чёрный и оранжевый — означают «дым и пламень» и являются знаком личной доблести солдата на поле боя.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28800" y="4788024"/>
            <a:ext cx="44644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Акция "Георгиевская ленточка",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задуманная РИА Новости и "Студенческой общиной" в 2005 году, в год 60-летия Победы, с каждым годом становится все масштабней.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543</Words>
  <Application>Microsoft Office PowerPoint</Application>
  <PresentationFormat>Экран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7</cp:revision>
  <dcterms:created xsi:type="dcterms:W3CDTF">2014-05-06T09:46:49Z</dcterms:created>
  <dcterms:modified xsi:type="dcterms:W3CDTF">2014-05-06T10:47:27Z</dcterms:modified>
</cp:coreProperties>
</file>